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79" r:id="rId4"/>
    <p:sldId id="280" r:id="rId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3572"/>
    <a:srgbClr val="009CDA"/>
    <a:srgbClr val="F5A300"/>
    <a:srgbClr val="FDCA00"/>
    <a:srgbClr val="9C1C26"/>
    <a:srgbClr val="312C8C"/>
    <a:srgbClr val="000000"/>
    <a:srgbClr val="B5B5B5"/>
    <a:srgbClr val="E95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13" autoAdjust="0"/>
    <p:restoredTop sz="91188" autoAdjust="0"/>
  </p:normalViewPr>
  <p:slideViewPr>
    <p:cSldViewPr snapToObjects="1">
      <p:cViewPr varScale="1">
        <p:scale>
          <a:sx n="98" d="100"/>
          <a:sy n="98" d="100"/>
        </p:scale>
        <p:origin x="163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90500" y="387350"/>
            <a:ext cx="54038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000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 b="1">
                <a:latin typeface="Stafford" pitchFamily="2" charset="0"/>
              </a:defRPr>
            </a:lvl1pPr>
          </a:lstStyle>
          <a:p>
            <a:endParaRPr lang="de-DE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90500" y="8567738"/>
            <a:ext cx="13303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Stafford" pitchFamily="2" charset="0"/>
              </a:defRPr>
            </a:lvl1pPr>
          </a:lstStyle>
          <a:p>
            <a:fld id="{A32DC80D-291A-4ABB-A78B-0417274A267C}" type="datetime4">
              <a:rPr lang="de-DE"/>
              <a:pPr/>
              <a:t>19. November 2021</a:t>
            </a:fld>
            <a:endParaRPr lang="de-DE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520825" y="8567738"/>
            <a:ext cx="44640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Stafford" pitchFamily="2" charset="0"/>
              </a:defRPr>
            </a:lvl1pPr>
          </a:lstStyle>
          <a:p>
            <a:r>
              <a:rPr lang="de-DE"/>
              <a:t>|  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999163" y="8567738"/>
            <a:ext cx="6699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Stafford" pitchFamily="2" charset="0"/>
              </a:defRPr>
            </a:lvl1pPr>
          </a:lstStyle>
          <a:p>
            <a:r>
              <a:rPr lang="de-DE"/>
              <a:t>|  </a:t>
            </a:r>
            <a:fld id="{C7CC2173-B0D1-45F1-9D54-E33B7353DA19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50182" name="Picture 6" descr="tud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40400" y="360363"/>
            <a:ext cx="928688" cy="417512"/>
          </a:xfrm>
          <a:prstGeom prst="rect">
            <a:avLst/>
          </a:prstGeom>
          <a:noFill/>
        </p:spPr>
      </p:pic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190500" y="179388"/>
            <a:ext cx="6478588" cy="144462"/>
          </a:xfrm>
          <a:prstGeom prst="rect">
            <a:avLst/>
          </a:prstGeom>
          <a:solidFill>
            <a:srgbClr val="B5B5B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190500" y="360363"/>
            <a:ext cx="6478588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190500" y="8496300"/>
            <a:ext cx="647858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188913" y="777875"/>
            <a:ext cx="6478587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5007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5" name="Picture 13" descr="tud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32463" y="360363"/>
            <a:ext cx="935037" cy="420687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8913" y="8685213"/>
            <a:ext cx="161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fld id="{065B079B-E513-489A-8A1B-D7C78493EA86}" type="datetime4">
              <a:rPr lang="de-DE"/>
              <a:pPr/>
              <a:t>19. November 2021</a:t>
            </a:fld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22388" y="923925"/>
            <a:ext cx="4194175" cy="3071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90500" y="4284663"/>
            <a:ext cx="6477000" cy="428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808163" y="8685213"/>
            <a:ext cx="4105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r>
              <a:rPr lang="de-DE"/>
              <a:t>|  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13438" y="8685213"/>
            <a:ext cx="942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r>
              <a:rPr lang="de-DE"/>
              <a:t>|  </a:t>
            </a:r>
            <a:fld id="{C36AA9A4-5D0B-4134-89A6-D8B9DAA4F25C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90500" y="387350"/>
            <a:ext cx="540385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8000" tIns="0" rIns="0" bIns="0" anchor="ctr"/>
          <a:lstStyle/>
          <a:p>
            <a:pPr>
              <a:lnSpc>
                <a:spcPts val="1300"/>
              </a:lnSpc>
            </a:pPr>
            <a:endParaRPr lang="de-DE" sz="1000" b="1">
              <a:latin typeface="Stafford" pitchFamily="2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90500" y="179388"/>
            <a:ext cx="6478588" cy="144462"/>
          </a:xfrm>
          <a:prstGeom prst="rect">
            <a:avLst/>
          </a:prstGeom>
          <a:solidFill>
            <a:srgbClr val="B5B5B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190500" y="360363"/>
            <a:ext cx="6478588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190500" y="781050"/>
            <a:ext cx="647858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190500" y="8685213"/>
            <a:ext cx="647858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88913" y="4103688"/>
            <a:ext cx="6478587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678740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1pPr>
    <a:lvl2pPr marL="4572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2pPr>
    <a:lvl3pPr marL="9144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3pPr>
    <a:lvl4pPr marL="13716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4pPr>
    <a:lvl5pPr marL="18288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250825" y="368300"/>
            <a:ext cx="8642350" cy="2089150"/>
          </a:xfrm>
          <a:prstGeom prst="rect">
            <a:avLst/>
          </a:prstGeom>
          <a:solidFill>
            <a:srgbClr val="24357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58775" y="1449388"/>
            <a:ext cx="6642117" cy="944562"/>
          </a:xfrm>
        </p:spPr>
        <p:txBody>
          <a:bodyPr lIns="0" tIns="0" rIns="0" bIns="0"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009CDA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87049" name="Picture 9" descr="tud_logo"/>
          <p:cNvPicPr>
            <a:picLocks noChangeAspect="1" noChangeArrowheads="1"/>
          </p:cNvPicPr>
          <p:nvPr userDrawn="1"/>
        </p:nvPicPr>
        <p:blipFill>
          <a:blip r:embed="rId2" cstate="print"/>
          <a:srcRect r="5453"/>
          <a:stretch>
            <a:fillRect/>
          </a:stretch>
        </p:blipFill>
        <p:spPr bwMode="auto">
          <a:xfrm>
            <a:off x="7020272" y="657225"/>
            <a:ext cx="18732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55" name="Line 15"/>
          <p:cNvSpPr>
            <a:spLocks noChangeShapeType="1"/>
          </p:cNvSpPr>
          <p:nvPr/>
        </p:nvSpPr>
        <p:spPr bwMode="auto">
          <a:xfrm>
            <a:off x="252413" y="6357958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7058" name="Rectangle 18"/>
          <p:cNvSpPr>
            <a:spLocks noChangeArrowheads="1"/>
          </p:cNvSpPr>
          <p:nvPr/>
        </p:nvSpPr>
        <p:spPr bwMode="auto">
          <a:xfrm>
            <a:off x="250825" y="360363"/>
            <a:ext cx="8640763" cy="142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87059" name="Rectangle 19"/>
          <p:cNvSpPr>
            <a:spLocks noChangeArrowheads="1"/>
          </p:cNvSpPr>
          <p:nvPr/>
        </p:nvSpPr>
        <p:spPr bwMode="auto">
          <a:xfrm>
            <a:off x="250825" y="2457450"/>
            <a:ext cx="8640763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5" name="Fußzeilenplatzhalter 3"/>
          <p:cNvSpPr txBox="1">
            <a:spLocks/>
          </p:cNvSpPr>
          <p:nvPr userDrawn="1"/>
        </p:nvSpPr>
        <p:spPr>
          <a:xfrm>
            <a:off x="252412" y="6489700"/>
            <a:ext cx="7631955" cy="231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E482C5-58E3-4583-8C64-AB4EA00E1990}" type="datetime1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19.11.2021</a:t>
            </a:fld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  |  Thomas Weiland-Stiftung |  Technische Universität Darmstadt |  Karl Ulrich Saß &amp; Wolfgang F.O. Müller  |  </a:t>
            </a:r>
            <a:fld id="{8E9B2640-8CD7-45FF-9440-54608BC46479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itchFamily="34" charset="0"/>
            </a:endParaRPr>
          </a:p>
        </p:txBody>
      </p:sp>
      <p:pic>
        <p:nvPicPr>
          <p:cNvPr id="16" name="Picture 2" descr="I:\TWS\M Medien, Kommunikation, Öffentlichkeitsarbeit\006 Logo\Logodaten\TWS Logo RGB\TWS Logo_rgb_farb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791" y="3284984"/>
            <a:ext cx="3472830" cy="222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000" y="1620000"/>
            <a:ext cx="6823569" cy="4479943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6421455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642145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58775" y="1592263"/>
            <a:ext cx="4135438" cy="4551381"/>
          </a:xfrm>
        </p:spPr>
        <p:txBody>
          <a:bodyPr/>
          <a:lstStyle>
            <a:lvl1pPr marL="0" indent="0"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86314" y="1592263"/>
            <a:ext cx="4105274" cy="4551381"/>
          </a:xfrm>
        </p:spPr>
        <p:txBody>
          <a:bodyPr/>
          <a:lstStyle>
            <a:lvl1pPr marL="0" indent="0"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57620" y="1620000"/>
            <a:ext cx="5000660" cy="45061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58776" y="1620000"/>
            <a:ext cx="3106738" cy="450616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358775" y="488950"/>
            <a:ext cx="6840000" cy="8382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928801"/>
            <a:ext cx="5486400" cy="279877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250825" y="368300"/>
            <a:ext cx="864235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488950"/>
            <a:ext cx="664211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000" y="1620000"/>
            <a:ext cx="664089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243572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pic>
        <p:nvPicPr>
          <p:cNvPr id="1033" name="Picture 9" descr="tud_logo"/>
          <p:cNvPicPr>
            <a:picLocks noChangeAspect="1" noChangeArrowheads="1"/>
          </p:cNvPicPr>
          <p:nvPr/>
        </p:nvPicPr>
        <p:blipFill>
          <a:blip r:embed="rId10" cstate="print"/>
          <a:srcRect r="5453"/>
          <a:stretch>
            <a:fillRect/>
          </a:stretch>
        </p:blipFill>
        <p:spPr bwMode="auto">
          <a:xfrm>
            <a:off x="7804061" y="6369105"/>
            <a:ext cx="1160428" cy="490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250825" y="1449388"/>
            <a:ext cx="8640763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250825" y="366713"/>
            <a:ext cx="8640763" cy="142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 userDrawn="1"/>
        </p:nvSpPr>
        <p:spPr bwMode="auto">
          <a:xfrm>
            <a:off x="252413" y="6357958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pic>
        <p:nvPicPr>
          <p:cNvPr id="2" name="Picture 2" descr="I:\TWS\M Medien, Kommunikation, Öffentlichkeitsarbeit\006 Logo\Logodaten\TWS Logo RGB\TWS Logo_rgb_farbe.pn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4942" y="366713"/>
            <a:ext cx="1816646" cy="116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Fußzeilenplatzhalter 3"/>
          <p:cNvSpPr txBox="1">
            <a:spLocks/>
          </p:cNvSpPr>
          <p:nvPr userDrawn="1"/>
        </p:nvSpPr>
        <p:spPr>
          <a:xfrm>
            <a:off x="252412" y="6489700"/>
            <a:ext cx="7631955" cy="231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E482C5-58E3-4583-8C64-AB4EA00E1990}" type="datetime1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19.11.2021</a:t>
            </a:fld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  |  Thomas Weiland-Stiftung |  Technische Universität Darmstadt |  Karl Ulrich Saß &amp; Wolfgang F.O. Müller  |  </a:t>
            </a:r>
            <a:fld id="{8E9B2640-8CD7-45FF-9440-54608BC46479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j-ea"/>
          <a:cs typeface="Tahoma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179388" indent="-179388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None/>
        <a:defRPr sz="200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9388" indent="-177800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Tahoma" pitchFamily="34" charset="0"/>
        </a:defRPr>
      </a:lvl2pPr>
      <a:lvl3pPr marL="538163" indent="-187325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Tahoma" pitchFamily="34" charset="0"/>
        </a:defRPr>
      </a:lvl3pPr>
      <a:lvl4pPr marL="717550" indent="-173038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Tahoma" pitchFamily="34" charset="0"/>
        </a:defRPr>
      </a:lvl4pPr>
      <a:lvl5pPr marL="908050" indent="-188913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Tahoma" pitchFamily="34" charset="0"/>
        </a:defRPr>
      </a:lvl5pPr>
      <a:lvl6pPr marL="13652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18224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2796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27368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-darmstadt.de/thomas-weiland-stiftu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kontakt@tws.tu-darmstadt.d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4400" dirty="0" smtClean="0"/>
              <a:t>Förderung im Jahr </a:t>
            </a:r>
            <a:r>
              <a:rPr lang="de-DE" sz="4400" dirty="0" smtClean="0"/>
              <a:t>2022</a:t>
            </a:r>
            <a:endParaRPr lang="de-DE" sz="44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Thomas Weiland-Stiftung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an der Technischen Universität Darmstadt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>
                <a:solidFill>
                  <a:srgbClr val="243572"/>
                </a:solidFill>
              </a:rPr>
              <a:t>Eckdaten der Förderung</a:t>
            </a:r>
            <a:endParaRPr lang="de-DE" sz="3200" dirty="0">
              <a:solidFill>
                <a:srgbClr val="24357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000" y="1620000"/>
            <a:ext cx="8460472" cy="4689320"/>
          </a:xfrm>
        </p:spPr>
        <p:txBody>
          <a:bodyPr/>
          <a:lstStyle/>
          <a:p>
            <a:pPr marL="0" indent="0">
              <a:lnSpc>
                <a:spcPct val="100000"/>
              </a:lnSpc>
            </a:pPr>
            <a:r>
              <a:rPr lang="de-DE" sz="2400" b="1" dirty="0" smtClean="0">
                <a:solidFill>
                  <a:srgbClr val="243572"/>
                </a:solidFill>
              </a:rPr>
              <a:t>Was</a:t>
            </a:r>
            <a:r>
              <a:rPr lang="de-DE" sz="2400" dirty="0" smtClean="0"/>
              <a:t>: 	10 Bachelorstipendien und 6 Masterstipendien</a:t>
            </a:r>
          </a:p>
          <a:p>
            <a:pPr marL="0" indent="0">
              <a:lnSpc>
                <a:spcPct val="100000"/>
              </a:lnSpc>
            </a:pPr>
            <a:endParaRPr lang="de-DE" sz="2400" dirty="0" smtClean="0"/>
          </a:p>
          <a:p>
            <a:pPr marL="0" indent="0">
              <a:lnSpc>
                <a:spcPct val="100000"/>
              </a:lnSpc>
            </a:pPr>
            <a:r>
              <a:rPr lang="de-DE" sz="2400" b="1" dirty="0" smtClean="0">
                <a:solidFill>
                  <a:srgbClr val="243572"/>
                </a:solidFill>
              </a:rPr>
              <a:t>Wann</a:t>
            </a:r>
            <a:r>
              <a:rPr lang="de-DE" sz="2400" dirty="0" smtClean="0"/>
              <a:t>: Ab </a:t>
            </a:r>
            <a:r>
              <a:rPr lang="de-DE" sz="2400" dirty="0" smtClean="0"/>
              <a:t>Sommer</a:t>
            </a:r>
            <a:r>
              <a:rPr lang="de-DE" sz="2400" dirty="0" smtClean="0"/>
              <a:t>semester 2022</a:t>
            </a:r>
            <a:endParaRPr lang="de-DE" sz="2400" dirty="0" smtClean="0"/>
          </a:p>
          <a:p>
            <a:pPr marL="0" indent="0">
              <a:lnSpc>
                <a:spcPct val="100000"/>
              </a:lnSpc>
            </a:pPr>
            <a:endParaRPr lang="de-DE" sz="2400" dirty="0" smtClean="0"/>
          </a:p>
          <a:p>
            <a:pPr marL="0" indent="0">
              <a:lnSpc>
                <a:spcPct val="100000"/>
              </a:lnSpc>
            </a:pPr>
            <a:r>
              <a:rPr lang="de-DE" sz="2400" b="1" dirty="0" smtClean="0">
                <a:solidFill>
                  <a:srgbClr val="243572"/>
                </a:solidFill>
              </a:rPr>
              <a:t>Dauer</a:t>
            </a:r>
            <a:r>
              <a:rPr lang="de-DE" sz="2400" dirty="0" smtClean="0"/>
              <a:t>: 6 Semester (Bachelor) bzw. 4 Semester (Master)</a:t>
            </a:r>
          </a:p>
          <a:p>
            <a:pPr marL="0" indent="0">
              <a:lnSpc>
                <a:spcPct val="100000"/>
              </a:lnSpc>
            </a:pPr>
            <a:endParaRPr lang="de-DE" sz="2400" dirty="0"/>
          </a:p>
          <a:p>
            <a:pPr marL="0" indent="0">
              <a:lnSpc>
                <a:spcPct val="100000"/>
              </a:lnSpc>
            </a:pPr>
            <a:r>
              <a:rPr lang="de-DE" sz="2400" b="1" dirty="0">
                <a:solidFill>
                  <a:srgbClr val="243572"/>
                </a:solidFill>
              </a:rPr>
              <a:t>Höhe</a:t>
            </a:r>
            <a:r>
              <a:rPr lang="de-DE" sz="2400" dirty="0"/>
              <a:t>: </a:t>
            </a:r>
            <a:r>
              <a:rPr lang="de-DE" sz="2400" dirty="0" smtClean="0"/>
              <a:t>750 </a:t>
            </a:r>
            <a:r>
              <a:rPr lang="de-DE" sz="2400" dirty="0"/>
              <a:t>€ monatlich</a:t>
            </a:r>
          </a:p>
          <a:p>
            <a:pPr marL="0" indent="0">
              <a:lnSpc>
                <a:spcPct val="100000"/>
              </a:lnSpc>
            </a:pPr>
            <a:endParaRPr lang="de-DE" sz="2400" dirty="0" smtClean="0"/>
          </a:p>
          <a:p>
            <a:pPr marL="0" indent="0">
              <a:lnSpc>
                <a:spcPct val="100000"/>
              </a:lnSpc>
            </a:pPr>
            <a:r>
              <a:rPr lang="de-DE" sz="2400" b="1" dirty="0" smtClean="0">
                <a:solidFill>
                  <a:srgbClr val="243572"/>
                </a:solidFill>
              </a:rPr>
              <a:t>Details</a:t>
            </a:r>
            <a:r>
              <a:rPr lang="de-DE" sz="2400" dirty="0"/>
              <a:t>: </a:t>
            </a:r>
            <a:r>
              <a:rPr lang="de-DE" sz="2400" dirty="0">
                <a:hlinkClick r:id="rId2"/>
              </a:rPr>
              <a:t>http://</a:t>
            </a:r>
            <a:r>
              <a:rPr lang="de-DE" sz="2400" dirty="0" smtClean="0">
                <a:hlinkClick r:id="rId2"/>
              </a:rPr>
              <a:t>www.tu-darmstadt.de/thomas-weiland-stiftung</a:t>
            </a:r>
            <a:endParaRPr lang="de-DE" sz="2400" dirty="0" smtClean="0"/>
          </a:p>
          <a:p>
            <a:pPr marL="0" indent="0">
              <a:lnSpc>
                <a:spcPct val="100000"/>
              </a:lnSpc>
            </a:pPr>
            <a:endParaRPr lang="de-DE" sz="2400" dirty="0"/>
          </a:p>
          <a:p>
            <a:pPr marL="0" indent="0">
              <a:lnSpc>
                <a:spcPct val="100000"/>
              </a:lnSpc>
            </a:pPr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230087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>
                <a:solidFill>
                  <a:srgbClr val="243572"/>
                </a:solidFill>
              </a:rPr>
              <a:t>Förderbedingungen</a:t>
            </a:r>
            <a:endParaRPr lang="de-DE" sz="3200" dirty="0">
              <a:solidFill>
                <a:srgbClr val="24357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000" y="1620000"/>
            <a:ext cx="8460472" cy="4479943"/>
          </a:xfrm>
        </p:spPr>
        <p:txBody>
          <a:bodyPr/>
          <a:lstStyle/>
          <a:p>
            <a:pPr marL="0" indent="0"/>
            <a:r>
              <a:rPr lang="de-DE" sz="2400" b="1" dirty="0" smtClean="0">
                <a:solidFill>
                  <a:srgbClr val="243572"/>
                </a:solidFill>
              </a:rPr>
              <a:t>Voraussetzungen für die Förderung im Master-Studium:</a:t>
            </a:r>
            <a:endParaRPr lang="de-DE" sz="2400" dirty="0" smtClean="0"/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sz="2400" dirty="0" smtClean="0"/>
              <a:t>Herausragende Leistungen im Bachelorstudium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sz="2400" dirty="0" smtClean="0"/>
              <a:t>Mathematische, technische, ingenieurwissenschaftliche und/oder naturwissenschaftliche Studienausrichtung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sz="2400" dirty="0" smtClean="0"/>
              <a:t>Unabhängig vom Einkommen der Eltern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sz="2400" dirty="0" smtClean="0"/>
              <a:t>Aufnahme eines Masterstudiengangs an der Technischen Universität Darmstadt zum </a:t>
            </a:r>
            <a:r>
              <a:rPr lang="de-DE" sz="2400" dirty="0" smtClean="0"/>
              <a:t>Sommer</a:t>
            </a:r>
            <a:r>
              <a:rPr lang="de-DE" sz="2400" dirty="0" smtClean="0"/>
              <a:t>semester 2022</a:t>
            </a:r>
            <a:endParaRPr lang="de-DE" sz="2400" dirty="0" smtClean="0"/>
          </a:p>
          <a:p>
            <a:pPr marL="0" indent="0">
              <a:spcAft>
                <a:spcPts val="600"/>
              </a:spcAft>
            </a:pPr>
            <a:r>
              <a:rPr lang="de-DE" sz="1800" dirty="0" smtClean="0"/>
              <a:t>(Der Bachelorstudiengang muss nicht an der TU Darmstadt absolviert worden sein)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155002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>
                <a:solidFill>
                  <a:srgbClr val="243572"/>
                </a:solidFill>
              </a:rPr>
              <a:t>Bewerbung</a:t>
            </a:r>
            <a:endParaRPr lang="de-DE" sz="3200" dirty="0">
              <a:solidFill>
                <a:srgbClr val="24357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000" y="1484784"/>
            <a:ext cx="8460472" cy="4479943"/>
          </a:xfrm>
        </p:spPr>
        <p:txBody>
          <a:bodyPr/>
          <a:lstStyle/>
          <a:p>
            <a:pPr marL="0" indent="0"/>
            <a:r>
              <a:rPr lang="de-DE" sz="2400" b="1" dirty="0" smtClean="0">
                <a:solidFill>
                  <a:srgbClr val="243572"/>
                </a:solidFill>
              </a:rPr>
              <a:t>Die Unterlagen sollten enthalten:</a:t>
            </a:r>
            <a:endParaRPr lang="de-DE" sz="2400" dirty="0"/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sz="2400" dirty="0" smtClean="0"/>
              <a:t>Anschreiben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sz="2400" dirty="0" smtClean="0"/>
              <a:t>Lebenslauf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sz="2400" dirty="0" smtClean="0"/>
              <a:t>Nachweis über die Studienleistungen</a:t>
            </a:r>
          </a:p>
          <a:p>
            <a:pPr marL="0" indent="0">
              <a:spcAft>
                <a:spcPts val="600"/>
              </a:spcAft>
            </a:pPr>
            <a:r>
              <a:rPr lang="de-DE" sz="2400" dirty="0" smtClean="0"/>
              <a:t>In </a:t>
            </a:r>
            <a:r>
              <a:rPr lang="de-DE" sz="2400" b="1" dirty="0" smtClean="0">
                <a:solidFill>
                  <a:srgbClr val="243572"/>
                </a:solidFill>
              </a:rPr>
              <a:t>einer </a:t>
            </a:r>
            <a:r>
              <a:rPr lang="de-DE" sz="2400" b="1" dirty="0" err="1" smtClean="0">
                <a:solidFill>
                  <a:srgbClr val="243572"/>
                </a:solidFill>
              </a:rPr>
              <a:t>pdf</a:t>
            </a:r>
            <a:r>
              <a:rPr lang="de-DE" sz="2400" b="1" dirty="0" smtClean="0">
                <a:solidFill>
                  <a:srgbClr val="243572"/>
                </a:solidFill>
              </a:rPr>
              <a:t>-Datei </a:t>
            </a:r>
            <a:r>
              <a:rPr lang="de-DE" sz="2400" dirty="0" smtClean="0"/>
              <a:t>an </a:t>
            </a:r>
          </a:p>
          <a:p>
            <a:pPr marL="0" indent="0" algn="ctr">
              <a:spcAft>
                <a:spcPts val="1800"/>
              </a:spcAft>
            </a:pPr>
            <a:r>
              <a:rPr lang="de-DE" sz="2400" dirty="0" smtClean="0">
                <a:hlinkClick r:id="rId2"/>
              </a:rPr>
              <a:t>kontakt@tws.tu-darmstadt.de</a:t>
            </a:r>
            <a:endParaRPr lang="de-DE" sz="2400" b="1" dirty="0" smtClean="0">
              <a:solidFill>
                <a:srgbClr val="243572"/>
              </a:solidFill>
            </a:endParaRPr>
          </a:p>
          <a:p>
            <a:pPr marL="0" indent="0">
              <a:spcAft>
                <a:spcPts val="0"/>
              </a:spcAft>
            </a:pPr>
            <a:r>
              <a:rPr lang="de-DE" sz="2400" b="1" dirty="0" smtClean="0">
                <a:solidFill>
                  <a:srgbClr val="243572"/>
                </a:solidFill>
              </a:rPr>
              <a:t>Bewerbungsfrist</a:t>
            </a:r>
            <a:r>
              <a:rPr lang="de-DE" sz="2400" dirty="0" smtClean="0"/>
              <a:t>: </a:t>
            </a:r>
            <a:r>
              <a:rPr lang="de-DE" sz="2400" dirty="0" smtClean="0"/>
              <a:t>31</a:t>
            </a:r>
            <a:r>
              <a:rPr lang="de-DE" sz="2400" dirty="0" smtClean="0"/>
              <a:t>. Dezember </a:t>
            </a:r>
            <a:r>
              <a:rPr lang="de-DE" sz="2400" dirty="0" smtClean="0"/>
              <a:t>2021</a:t>
            </a:r>
          </a:p>
          <a:p>
            <a:pPr marL="0" indent="0"/>
            <a:r>
              <a:rPr lang="de-DE" sz="2400" dirty="0" smtClean="0"/>
              <a:t>Die Bewerber/innen werden Anfang </a:t>
            </a:r>
            <a:r>
              <a:rPr lang="de-DE" sz="2400" dirty="0" smtClean="0"/>
              <a:t>März </a:t>
            </a:r>
            <a:r>
              <a:rPr lang="de-DE" sz="2400" dirty="0" smtClean="0"/>
              <a:t>informiert.</a:t>
            </a:r>
          </a:p>
          <a:p>
            <a:pPr marL="0" indent="0"/>
            <a:endParaRPr lang="de-DE" sz="2400" dirty="0"/>
          </a:p>
          <a:p>
            <a:pPr marL="0" indent="0"/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374552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äsentationsvorlage_BWL9">
  <a:themeElements>
    <a:clrScheme name="v1_TUD_Präsentation_r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1_TUD_Präsentation_r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1_TUD_Präsentation_r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131</Words>
  <Application>Microsoft Office PowerPoint</Application>
  <PresentationFormat>Bildschirmpräsentation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Bitstream Charter</vt:lpstr>
      <vt:lpstr>Stafford</vt:lpstr>
      <vt:lpstr>Tahoma</vt:lpstr>
      <vt:lpstr>Wingdings</vt:lpstr>
      <vt:lpstr>Präsentationsvorlage_BWL9</vt:lpstr>
      <vt:lpstr>Thomas Weiland-Stiftung  an der Technischen Universität Darmstadt</vt:lpstr>
      <vt:lpstr>Eckdaten der Förderung</vt:lpstr>
      <vt:lpstr>Förderbedingungen</vt:lpstr>
      <vt:lpstr>Bewerbung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Moritz Lohse</dc:creator>
  <cp:lastModifiedBy>Wolfgang Mueller</cp:lastModifiedBy>
  <cp:revision>98</cp:revision>
  <dcterms:created xsi:type="dcterms:W3CDTF">2009-12-23T09:42:49Z</dcterms:created>
  <dcterms:modified xsi:type="dcterms:W3CDTF">2021-11-19T16:47:23Z</dcterms:modified>
</cp:coreProperties>
</file>